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77" r:id="rId5"/>
    <p:sldId id="278" r:id="rId6"/>
    <p:sldId id="27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photoAlbum layout="4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1ED4-14FF-4E71-BC20-C7BA02912A25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D02-FE98-4A62-B891-E88253651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1ED4-14FF-4E71-BC20-C7BA02912A25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D02-FE98-4A62-B891-E88253651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93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1ED4-14FF-4E71-BC20-C7BA02912A25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D02-FE98-4A62-B891-E88253651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7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1ED4-14FF-4E71-BC20-C7BA02912A25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D02-FE98-4A62-B891-E88253651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1ED4-14FF-4E71-BC20-C7BA02912A25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D02-FE98-4A62-B891-E88253651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1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1ED4-14FF-4E71-BC20-C7BA02912A25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D02-FE98-4A62-B891-E88253651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034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1ED4-14FF-4E71-BC20-C7BA02912A25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D02-FE98-4A62-B891-E88253651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4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1ED4-14FF-4E71-BC20-C7BA02912A25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D02-FE98-4A62-B891-E88253651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65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1ED4-14FF-4E71-BC20-C7BA02912A25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D02-FE98-4A62-B891-E88253651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5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1ED4-14FF-4E71-BC20-C7BA02912A25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D02-FE98-4A62-B891-E88253651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1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1ED4-14FF-4E71-BC20-C7BA02912A25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DD02-FE98-4A62-B891-E88253651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12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61ED4-14FF-4E71-BC20-C7BA02912A25}" type="datetimeFigureOut">
              <a:rPr lang="pl-PL" smtClean="0"/>
              <a:t>26.06.2025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7DD02-FE98-4A62-B891-E88253651F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711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eg"/><Relationship Id="rId7" Type="http://schemas.openxmlformats.org/officeDocument/2006/relationships/image" Target="../media/image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8.jpeg"/><Relationship Id="rId7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g"/><Relationship Id="rId7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247" y="378223"/>
            <a:ext cx="10510220" cy="1489488"/>
          </a:xfrm>
        </p:spPr>
        <p:txBody>
          <a:bodyPr>
            <a:noAutofit/>
          </a:bodyPr>
          <a:lstStyle/>
          <a:p>
            <a:r>
              <a:rPr lang="pl-PL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ma" pitchFamily="2" charset="-18"/>
                <a:cs typeface="Atma" pitchFamily="2" charset="-18"/>
              </a:rPr>
              <a:t>Słoneczna Klasa 1B</a:t>
            </a:r>
            <a:endParaRPr lang="pl-PL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ma" pitchFamily="2" charset="-18"/>
              <a:cs typeface="Atma" pitchFamily="2" charset="-1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64590" y="2178876"/>
            <a:ext cx="6481864" cy="1136936"/>
          </a:xfrm>
        </p:spPr>
        <p:txBody>
          <a:bodyPr>
            <a:noAutofit/>
          </a:bodyPr>
          <a:lstStyle/>
          <a:p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ma" pitchFamily="2" charset="-18"/>
                <a:cs typeface="Atma" pitchFamily="2" charset="-18"/>
              </a:rPr>
              <a:t>2024/2025</a:t>
            </a:r>
            <a:endParaRPr lang="pl-PL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ma" pitchFamily="2" charset="-18"/>
              <a:cs typeface="Atma" pitchFamily="2" charset="-18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749">
            <a:off x="7674571" y="2655227"/>
            <a:ext cx="4944902" cy="508958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3626977"/>
            <a:ext cx="2899636" cy="323102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68" y="4482297"/>
            <a:ext cx="2278900" cy="237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9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865">
            <a:off x="456242" y="446637"/>
            <a:ext cx="2666191" cy="4162311"/>
          </a:xfrm>
          <a:prstGeom prst="rect">
            <a:avLst/>
          </a:prstGeom>
        </p:spPr>
      </p:pic>
      <p:pic>
        <p:nvPicPr>
          <p:cNvPr id="3" name="Obraz 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980">
            <a:off x="8421575" y="152366"/>
            <a:ext cx="3388640" cy="4359936"/>
          </a:xfrm>
          <a:prstGeom prst="rect">
            <a:avLst/>
          </a:prstGeom>
        </p:spPr>
      </p:pic>
      <p:pic>
        <p:nvPicPr>
          <p:cNvPr id="4" name="Obraz 3" descr="1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070">
            <a:off x="3159355" y="1111227"/>
            <a:ext cx="2678292" cy="5080007"/>
          </a:xfrm>
          <a:prstGeom prst="rect">
            <a:avLst/>
          </a:prstGeom>
        </p:spPr>
      </p:pic>
      <p:pic>
        <p:nvPicPr>
          <p:cNvPr id="5" name="Obraz 4" descr="16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741">
            <a:off x="5957779" y="2167394"/>
            <a:ext cx="3343074" cy="407968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482" y="4362833"/>
            <a:ext cx="2591051" cy="249516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43" y="212893"/>
            <a:ext cx="2381582" cy="217200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4048">
            <a:off x="239969" y="4227002"/>
            <a:ext cx="2703497" cy="25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255">
            <a:off x="297591" y="405830"/>
            <a:ext cx="3328147" cy="4437530"/>
          </a:xfrm>
          <a:prstGeom prst="rect">
            <a:avLst/>
          </a:prstGeom>
        </p:spPr>
      </p:pic>
      <p:pic>
        <p:nvPicPr>
          <p:cNvPr id="3" name="Obraz 2" descr="1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373">
            <a:off x="6519469" y="146651"/>
            <a:ext cx="2943246" cy="4955888"/>
          </a:xfrm>
          <a:prstGeom prst="rect">
            <a:avLst/>
          </a:prstGeom>
        </p:spPr>
      </p:pic>
      <p:pic>
        <p:nvPicPr>
          <p:cNvPr id="4" name="Obraz 3" descr="19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027">
            <a:off x="3468097" y="2436578"/>
            <a:ext cx="3171332" cy="4057141"/>
          </a:xfrm>
          <a:prstGeom prst="rect">
            <a:avLst/>
          </a:prstGeom>
        </p:spPr>
      </p:pic>
      <p:pic>
        <p:nvPicPr>
          <p:cNvPr id="5" name="Obraz 4" descr="20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807">
            <a:off x="8849830" y="2520037"/>
            <a:ext cx="2851255" cy="387925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421" flipH="1">
            <a:off x="4423653" y="71286"/>
            <a:ext cx="1852647" cy="282102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523">
            <a:off x="9720625" y="119848"/>
            <a:ext cx="2268273" cy="233463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6056">
            <a:off x="274651" y="4591242"/>
            <a:ext cx="2075120" cy="20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3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240">
            <a:off x="-9655" y="300665"/>
            <a:ext cx="4107367" cy="3549332"/>
          </a:xfrm>
          <a:prstGeom prst="rect">
            <a:avLst/>
          </a:prstGeom>
        </p:spPr>
      </p:pic>
      <p:pic>
        <p:nvPicPr>
          <p:cNvPr id="2" name="Obraz 1" descr="2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5331">
            <a:off x="3595273" y="2644013"/>
            <a:ext cx="3185264" cy="3545749"/>
          </a:xfrm>
          <a:prstGeom prst="rect">
            <a:avLst/>
          </a:prstGeom>
        </p:spPr>
      </p:pic>
      <p:pic>
        <p:nvPicPr>
          <p:cNvPr id="3" name="Obraz 2" descr="22 (2)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443">
            <a:off x="6614712" y="471294"/>
            <a:ext cx="2622063" cy="4989126"/>
          </a:xfrm>
          <a:prstGeom prst="rect">
            <a:avLst/>
          </a:prstGeom>
        </p:spPr>
      </p:pic>
      <p:pic>
        <p:nvPicPr>
          <p:cNvPr id="5" name="Obraz 4" descr="24 (2)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00">
            <a:off x="9251515" y="2218130"/>
            <a:ext cx="2616841" cy="4258873"/>
          </a:xfrm>
          <a:prstGeom prst="rect">
            <a:avLst/>
          </a:prstGeom>
        </p:spPr>
      </p:pic>
      <p:pic>
        <p:nvPicPr>
          <p:cNvPr id="6" name="Obraz 5" descr="25 (2)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6302">
            <a:off x="553816" y="3548201"/>
            <a:ext cx="2553003" cy="340400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581">
            <a:off x="9135537" y="204455"/>
            <a:ext cx="2269957" cy="236638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73" y="5090573"/>
            <a:ext cx="1586153" cy="176742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80" y="224600"/>
            <a:ext cx="2703497" cy="25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isPhoto="1"/>
        </p:nvSpPr>
        <p:spPr>
          <a:xfrm>
            <a:off x="2529191" y="414863"/>
            <a:ext cx="10126494" cy="3641463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pl-PL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Szczęśliwych wakacji!!!</a:t>
            </a:r>
            <a:endParaRPr lang="pl-PL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51" y="3706238"/>
            <a:ext cx="2828505" cy="31517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504">
            <a:off x="7168546" y="4488034"/>
            <a:ext cx="2269957" cy="236638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954">
            <a:off x="-482646" y="1739902"/>
            <a:ext cx="5514660" cy="56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2"/>
          <a:stretch/>
        </p:blipFill>
        <p:spPr>
          <a:xfrm>
            <a:off x="2948093" y="222509"/>
            <a:ext cx="6263999" cy="645925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1" y="3625649"/>
            <a:ext cx="2007038" cy="305611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31" y="3745377"/>
            <a:ext cx="3395747" cy="37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3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39" y="372082"/>
            <a:ext cx="8193933" cy="61454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033" y="2442231"/>
            <a:ext cx="5594110" cy="55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92" y="357491"/>
            <a:ext cx="8459821" cy="634486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285">
            <a:off x="9036576" y="3663621"/>
            <a:ext cx="2640272" cy="271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9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b="12744"/>
          <a:stretch/>
        </p:blipFill>
        <p:spPr>
          <a:xfrm>
            <a:off x="262646" y="612843"/>
            <a:ext cx="11653515" cy="56614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3950">
            <a:off x="574587" y="48068"/>
            <a:ext cx="2231393" cy="21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97" y="656616"/>
            <a:ext cx="7710791" cy="578309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3" y="4258913"/>
            <a:ext cx="2332514" cy="259908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43" y="5510788"/>
            <a:ext cx="1292317" cy="13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463">
            <a:off x="3075755" y="1626466"/>
            <a:ext cx="3374671" cy="4499562"/>
          </a:xfrm>
          <a:prstGeom prst="rect">
            <a:avLst/>
          </a:prstGeom>
        </p:spPr>
      </p:pic>
      <p:pic>
        <p:nvPicPr>
          <p:cNvPr id="5" name="Obraz 4" descr="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594">
            <a:off x="7806159" y="2615143"/>
            <a:ext cx="4004026" cy="3765542"/>
          </a:xfrm>
          <a:prstGeom prst="rect">
            <a:avLst/>
          </a:prstGeom>
        </p:spPr>
      </p:pic>
      <p:pic>
        <p:nvPicPr>
          <p:cNvPr id="3" name="Obraz 2" descr="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489">
            <a:off x="6222951" y="392281"/>
            <a:ext cx="2888890" cy="3439155"/>
          </a:xfrm>
          <a:prstGeom prst="rect">
            <a:avLst/>
          </a:prstGeom>
        </p:spPr>
      </p:pic>
      <p:pic>
        <p:nvPicPr>
          <p:cNvPr id="2" name="Obraz 1" descr="1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090">
            <a:off x="438146" y="457200"/>
            <a:ext cx="2812228" cy="50218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63" y="4331802"/>
            <a:ext cx="2332514" cy="259908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6" y="5510788"/>
            <a:ext cx="1292317" cy="134721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70" y="1313103"/>
            <a:ext cx="1597509" cy="159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268">
            <a:off x="6273283" y="1248886"/>
            <a:ext cx="2939619" cy="4678437"/>
          </a:xfrm>
          <a:prstGeom prst="rect">
            <a:avLst/>
          </a:prstGeom>
        </p:spPr>
      </p:pic>
      <p:pic>
        <p:nvPicPr>
          <p:cNvPr id="4" name="Obraz 3" descr="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414">
            <a:off x="418744" y="1847037"/>
            <a:ext cx="3532096" cy="4654300"/>
          </a:xfrm>
          <a:prstGeom prst="rect">
            <a:avLst/>
          </a:prstGeom>
        </p:spPr>
      </p:pic>
      <p:pic>
        <p:nvPicPr>
          <p:cNvPr id="5" name="Obraz 4" descr="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053">
            <a:off x="8993667" y="1616238"/>
            <a:ext cx="2521571" cy="4849175"/>
          </a:xfrm>
          <a:prstGeom prst="rect">
            <a:avLst/>
          </a:prstGeom>
        </p:spPr>
      </p:pic>
      <p:pic>
        <p:nvPicPr>
          <p:cNvPr id="2" name="Obraz 1" descr="5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282">
            <a:off x="3616066" y="821911"/>
            <a:ext cx="2752698" cy="516668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831">
            <a:off x="2047528" y="-22100"/>
            <a:ext cx="1665022" cy="25353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89" y="5076473"/>
            <a:ext cx="1595650" cy="16634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942">
            <a:off x="7614702" y="137792"/>
            <a:ext cx="2729642" cy="26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5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659">
            <a:off x="665300" y="303055"/>
            <a:ext cx="2810770" cy="4533500"/>
          </a:xfrm>
          <a:prstGeom prst="rect">
            <a:avLst/>
          </a:prstGeom>
        </p:spPr>
      </p:pic>
      <p:pic>
        <p:nvPicPr>
          <p:cNvPr id="4" name="Obraz 3" descr="1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551">
            <a:off x="2829199" y="2547585"/>
            <a:ext cx="3443041" cy="3932407"/>
          </a:xfrm>
          <a:prstGeom prst="rect">
            <a:avLst/>
          </a:prstGeom>
        </p:spPr>
      </p:pic>
      <p:pic>
        <p:nvPicPr>
          <p:cNvPr id="3" name="Obraz 2" descr="10 (2)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325">
            <a:off x="5677988" y="293365"/>
            <a:ext cx="3105122" cy="4149382"/>
          </a:xfrm>
          <a:prstGeom prst="rect">
            <a:avLst/>
          </a:prstGeom>
        </p:spPr>
      </p:pic>
      <p:pic>
        <p:nvPicPr>
          <p:cNvPr id="5" name="Obraz 4" descr="1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484">
            <a:off x="8592497" y="1884884"/>
            <a:ext cx="3079890" cy="457787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42" y="4922196"/>
            <a:ext cx="1786333" cy="186221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942">
            <a:off x="7792424" y="525555"/>
            <a:ext cx="2145569" cy="207535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19" y="49931"/>
            <a:ext cx="3404681" cy="340468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00841">
            <a:off x="380897" y="4458779"/>
            <a:ext cx="2720027" cy="24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</Words>
  <Application>Microsoft Office PowerPoint</Application>
  <PresentationFormat>Panoramiczny</PresentationFormat>
  <Paragraphs>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Atma</vt:lpstr>
      <vt:lpstr>Calibri</vt:lpstr>
      <vt:lpstr>Calibri Light</vt:lpstr>
      <vt:lpstr>Motyw pakietu Office</vt:lpstr>
      <vt:lpstr>Słoneczna Klasa 1B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Słoneczna Klasa 1B</dc:title>
  <dc:creator>Agata Agata</dc:creator>
  <cp:lastModifiedBy>Agata Agata</cp:lastModifiedBy>
  <cp:revision>4</cp:revision>
  <dcterms:created xsi:type="dcterms:W3CDTF">2025-06-26T20:57:32Z</dcterms:created>
  <dcterms:modified xsi:type="dcterms:W3CDTF">2025-06-26T21:25:46Z</dcterms:modified>
</cp:coreProperties>
</file>