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9A901-DE18-4C0D-BD37-8D947F89C404}" v="375" dt="2022-11-04T14:57:37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030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6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6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894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3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9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3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3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0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27" r:id="rId6"/>
    <p:sldLayoutId id="2147483723" r:id="rId7"/>
    <p:sldLayoutId id="2147483724" r:id="rId8"/>
    <p:sldLayoutId id="2147483725" r:id="rId9"/>
    <p:sldLayoutId id="2147483726" r:id="rId10"/>
    <p:sldLayoutId id="2147483728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9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BC76CD-482F-85D9-5F5A-6F7A98CD2B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 5">
            <a:extLst>
              <a:ext uri="{FF2B5EF4-FFF2-40B4-BE49-F238E27FC236}">
                <a16:creationId xmlns:a16="http://schemas.microsoft.com/office/drawing/2014/main" id="{FBE11A49-02A1-4D4C-9A49-CDF496B109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8561" y="1066800"/>
            <a:ext cx="3931320" cy="2267193"/>
          </a:xfrm>
        </p:spPr>
        <p:txBody>
          <a:bodyPr>
            <a:normAutofit/>
          </a:bodyPr>
          <a:lstStyle/>
          <a:p>
            <a:r>
              <a:rPr lang="pl-PL" dirty="0">
                <a:latin typeface="Sitka Text"/>
                <a:cs typeface="Calibri Light"/>
              </a:rPr>
              <a:t>Ptaszki w klatce </a:t>
            </a:r>
            <a:br>
              <a:rPr lang="pl-PL" dirty="0">
                <a:latin typeface="Sitka Text"/>
                <a:cs typeface="Calibri Light"/>
              </a:rPr>
            </a:br>
            <a:r>
              <a:rPr lang="pl-PL" dirty="0">
                <a:latin typeface="Sitka Text"/>
                <a:cs typeface="Calibri Light"/>
              </a:rPr>
              <a:t>Ignacy Krasicki</a:t>
            </a:r>
            <a:endParaRPr lang="pl-PL" dirty="0">
              <a:latin typeface="Sitka Tex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8561" y="4327781"/>
            <a:ext cx="3931321" cy="10336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>
                <a:cs typeface="Calibri"/>
              </a:rPr>
              <a:t>Autorzy : Antonina </a:t>
            </a:r>
            <a:r>
              <a:rPr lang="pl-PL" dirty="0" err="1">
                <a:cs typeface="Calibri"/>
              </a:rPr>
              <a:t>Delinowska</a:t>
            </a:r>
            <a:r>
              <a:rPr lang="pl-PL" dirty="0">
                <a:cs typeface="Calibri"/>
              </a:rPr>
              <a:t>, Asia </a:t>
            </a:r>
            <a:r>
              <a:rPr lang="pl-PL" dirty="0" err="1">
                <a:cs typeface="Calibri"/>
              </a:rPr>
              <a:t>Chrustowska</a:t>
            </a:r>
            <a:endParaRPr lang="pl-PL" dirty="0" err="1"/>
          </a:p>
        </p:txBody>
      </p:sp>
      <p:grpSp>
        <p:nvGrpSpPr>
          <p:cNvPr id="37" name="Group 23">
            <a:extLst>
              <a:ext uri="{FF2B5EF4-FFF2-40B4-BE49-F238E27FC236}">
                <a16:creationId xmlns:a16="http://schemas.microsoft.com/office/drawing/2014/main" id="{F1732D3A-CFF0-45BE-AD79-F83D0272C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80479" y="3871114"/>
            <a:ext cx="867485" cy="115439"/>
            <a:chOff x="8910933" y="1861308"/>
            <a:chExt cx="867485" cy="11543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892F72C-7FB6-49C8-A402-D5DC42DB67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25">
              <a:extLst>
                <a:ext uri="{FF2B5EF4-FFF2-40B4-BE49-F238E27FC236}">
                  <a16:creationId xmlns:a16="http://schemas.microsoft.com/office/drawing/2014/main" id="{FC92C2E1-605F-49BD-8AC8-DC52B3015E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8BE2E0F-EE6D-4748-AB8F-724D0DDC6E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4" name="Rectangle 103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05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07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58581F5-D13C-CF88-3CAA-65B26F11B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856" y="4330797"/>
            <a:ext cx="9229167" cy="59708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kern="1200" cap="all" spc="390" baseline="0" dirty="0">
              <a:latin typeface="+mj-lt"/>
            </a:endParaRPr>
          </a:p>
        </p:txBody>
      </p:sp>
      <p:sp>
        <p:nvSpPr>
          <p:cNvPr id="127" name="Content Placeholder 100">
            <a:extLst>
              <a:ext uri="{FF2B5EF4-FFF2-40B4-BE49-F238E27FC236}">
                <a16:creationId xmlns:a16="http://schemas.microsoft.com/office/drawing/2014/main" id="{BDFBB705-3FB2-E212-856C-A904922CB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103" y="3852340"/>
            <a:ext cx="6014720" cy="1794228"/>
          </a:xfrm>
        </p:spPr>
        <p:txBody>
          <a:bodyPr anchor="ctr">
            <a:normAutofit/>
          </a:bodyPr>
          <a:lstStyle/>
          <a:p>
            <a:pPr algn="ctr"/>
            <a:endParaRPr lang="en-US"/>
          </a:p>
        </p:txBody>
      </p:sp>
      <p:pic>
        <p:nvPicPr>
          <p:cNvPr id="8" name="Obraz 8" descr="Obraz zawierający ptak, siedzi, umieszczone, gałąź&#10;&#10;Opis wygenerowany automatycznie">
            <a:extLst>
              <a:ext uri="{FF2B5EF4-FFF2-40B4-BE49-F238E27FC236}">
                <a16:creationId xmlns:a16="http://schemas.microsoft.com/office/drawing/2014/main" id="{3113A271-2A4D-55DA-0F79-FEDA7E9744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7048"/>
          <a:stretch/>
        </p:blipFill>
        <p:spPr>
          <a:xfrm>
            <a:off x="6792506" y="731333"/>
            <a:ext cx="5073164" cy="2989387"/>
          </a:xfrm>
          <a:prstGeom prst="rect">
            <a:avLst/>
          </a:prstGeom>
        </p:spPr>
      </p:pic>
      <p:pic>
        <p:nvPicPr>
          <p:cNvPr id="19" name="Obraz 20" descr="Obraz zawierający ptak, siedzi, umieszczone, skowronek&#10;&#10;Opis wygenerowany automatycznie">
            <a:extLst>
              <a:ext uri="{FF2B5EF4-FFF2-40B4-BE49-F238E27FC236}">
                <a16:creationId xmlns:a16="http://schemas.microsoft.com/office/drawing/2014/main" id="{DACD1E9C-A2AE-36E3-A26C-8481CB428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21" y="573357"/>
            <a:ext cx="5123758" cy="3141322"/>
          </a:xfrm>
          <a:prstGeom prst="rect">
            <a:avLst/>
          </a:prstGeom>
        </p:spPr>
      </p:pic>
      <p:grpSp>
        <p:nvGrpSpPr>
          <p:cNvPr id="128" name="Group 109">
            <a:extLst>
              <a:ext uri="{FF2B5EF4-FFF2-40B4-BE49-F238E27FC236}">
                <a16:creationId xmlns:a16="http://schemas.microsoft.com/office/drawing/2014/main" id="{D87FFE71-34DC-4C53-AE0F-6B141D08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5854127"/>
            <a:ext cx="867485" cy="115439"/>
            <a:chOff x="8910933" y="1861308"/>
            <a:chExt cx="867485" cy="115439"/>
          </a:xfrm>
        </p:grpSpPr>
        <p:sp>
          <p:nvSpPr>
            <p:cNvPr id="129" name="Rectangle 110">
              <a:extLst>
                <a:ext uri="{FF2B5EF4-FFF2-40B4-BE49-F238E27FC236}">
                  <a16:creationId xmlns:a16="http://schemas.microsoft.com/office/drawing/2014/main" id="{37DF92F1-0E20-46AC-BB8F-F66926B40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FA14CB4-8459-4D23-B4FF-8F9868E3F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12">
              <a:extLst>
                <a:ext uri="{FF2B5EF4-FFF2-40B4-BE49-F238E27FC236}">
                  <a16:creationId xmlns:a16="http://schemas.microsoft.com/office/drawing/2014/main" id="{7A0C763F-37C4-4E00-AEB2-8867F4AA2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Dymek mowy: prostokąt z zaokrąglonymi rogami 57">
            <a:extLst>
              <a:ext uri="{FF2B5EF4-FFF2-40B4-BE49-F238E27FC236}">
                <a16:creationId xmlns:a16="http://schemas.microsoft.com/office/drawing/2014/main" id="{057D0517-29B4-509A-2806-734BE35F8CE6}"/>
              </a:ext>
            </a:extLst>
          </p:cNvPr>
          <p:cNvSpPr/>
          <p:nvPr/>
        </p:nvSpPr>
        <p:spPr>
          <a:xfrm>
            <a:off x="7924801" y="567188"/>
            <a:ext cx="1338145" cy="1077951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Czegóż płaczesz?</a:t>
            </a:r>
          </a:p>
        </p:txBody>
      </p:sp>
    </p:spTree>
    <p:extLst>
      <p:ext uri="{BB962C8B-B14F-4D97-AF65-F5344CB8AC3E}">
        <p14:creationId xmlns:p14="http://schemas.microsoft.com/office/powerpoint/2010/main" val="390614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EB54D17-3792-403D-9127-495845021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F023288D-6BA3-4B09-B8EC-0B09654F3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Obraz 16" descr="Obraz zawierający ptak, siedzi, skowronek, umieszczone&#10;&#10;Opis wygenerowany automatycznie">
            <a:extLst>
              <a:ext uri="{FF2B5EF4-FFF2-40B4-BE49-F238E27FC236}">
                <a16:creationId xmlns:a16="http://schemas.microsoft.com/office/drawing/2014/main" id="{7E34A577-BF38-D967-F076-14723BAB0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9637" y="2089586"/>
            <a:ext cx="4519317" cy="3069753"/>
          </a:xfrm>
        </p:spPr>
      </p:pic>
      <p:sp>
        <p:nvSpPr>
          <p:cNvPr id="18" name="Dymek mowy: prostokąt z zaokrąglonymi rogami 17">
            <a:extLst>
              <a:ext uri="{FF2B5EF4-FFF2-40B4-BE49-F238E27FC236}">
                <a16:creationId xmlns:a16="http://schemas.microsoft.com/office/drawing/2014/main" id="{88498748-7B72-5E70-3779-A7158D814241}"/>
              </a:ext>
            </a:extLst>
          </p:cNvPr>
          <p:cNvSpPr/>
          <p:nvPr/>
        </p:nvSpPr>
        <p:spPr>
          <a:xfrm>
            <a:off x="9789230" y="2004957"/>
            <a:ext cx="1618073" cy="139229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  <a:latin typeface="Calibri Light"/>
                <a:cs typeface="Calibri Light"/>
              </a:rPr>
              <a:t>Masz teraz  lepsze w klatce niż w polu wygody</a:t>
            </a:r>
          </a:p>
        </p:txBody>
      </p:sp>
      <p:pic>
        <p:nvPicPr>
          <p:cNvPr id="20" name="Obraz 21" descr="Obraz zawierający siedzi, skowronek, umieszczone, ptak&#10;&#10;Opis wygenerowany automatycznie">
            <a:extLst>
              <a:ext uri="{FF2B5EF4-FFF2-40B4-BE49-F238E27FC236}">
                <a16:creationId xmlns:a16="http://schemas.microsoft.com/office/drawing/2014/main" id="{41F8EF2F-FCD6-0F98-65B9-F3F87F197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252" y="2355560"/>
            <a:ext cx="3975570" cy="270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5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76DBD-926E-F2DF-F9A6-76177CAE2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4" descr="Obraz zawierający siedzi, skowronek, umieszczone, ptak&#10;&#10;Opis wygenerowany automatycznie">
            <a:extLst>
              <a:ext uri="{FF2B5EF4-FFF2-40B4-BE49-F238E27FC236}">
                <a16:creationId xmlns:a16="http://schemas.microsoft.com/office/drawing/2014/main" id="{D938D975-172A-6974-FB1B-5C1D982F72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535" y="998855"/>
            <a:ext cx="5010857" cy="3407364"/>
          </a:xfrm>
        </p:spPr>
      </p:pic>
      <p:pic>
        <p:nvPicPr>
          <p:cNvPr id="5" name="Obraz 5" descr="Obraz zawierający ptak, siedzi, skowronek, umieszczone&#10;&#10;Opis wygenerowany automatycznie">
            <a:extLst>
              <a:ext uri="{FF2B5EF4-FFF2-40B4-BE49-F238E27FC236}">
                <a16:creationId xmlns:a16="http://schemas.microsoft.com/office/drawing/2014/main" id="{E1091792-3CD1-D0C2-9609-B68A84426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2083" y="1174457"/>
            <a:ext cx="5140207" cy="3483680"/>
          </a:xfrm>
          <a:prstGeom prst="rect">
            <a:avLst/>
          </a:prstGeom>
        </p:spPr>
      </p:pic>
      <p:pic>
        <p:nvPicPr>
          <p:cNvPr id="6" name="Obraz 6" descr="Obraz zawierający drzewo&#10;&#10;Opis wygenerowany automatycznie">
            <a:extLst>
              <a:ext uri="{FF2B5EF4-FFF2-40B4-BE49-F238E27FC236}">
                <a16:creationId xmlns:a16="http://schemas.microsoft.com/office/drawing/2014/main" id="{4A754D18-B72D-98F5-C6F8-C3090CED51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883" y="3656660"/>
            <a:ext cx="3063052" cy="3053644"/>
          </a:xfrm>
          <a:prstGeom prst="rect">
            <a:avLst/>
          </a:prstGeom>
        </p:spPr>
      </p:pic>
      <p:sp>
        <p:nvSpPr>
          <p:cNvPr id="7" name="Dymek mowy: prostokąt z zaokrąglonymi rogami 6">
            <a:extLst>
              <a:ext uri="{FF2B5EF4-FFF2-40B4-BE49-F238E27FC236}">
                <a16:creationId xmlns:a16="http://schemas.microsoft.com/office/drawing/2014/main" id="{EA781B86-3037-A9C2-0C11-E98DD585D2C8}"/>
              </a:ext>
            </a:extLst>
          </p:cNvPr>
          <p:cNvSpPr/>
          <p:nvPr/>
        </p:nvSpPr>
        <p:spPr>
          <a:xfrm>
            <a:off x="3625615" y="1053045"/>
            <a:ext cx="1119480" cy="1251185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Tyś w niej </a:t>
            </a:r>
            <a:r>
              <a:rPr lang="pl-PL" dirty="0" err="1"/>
              <a:t>zrodzon</a:t>
            </a:r>
          </a:p>
        </p:txBody>
      </p:sp>
      <p:sp>
        <p:nvSpPr>
          <p:cNvPr id="8" name="Dymek mowy: prostokąt z zaokrąglonymi rogami 7">
            <a:extLst>
              <a:ext uri="{FF2B5EF4-FFF2-40B4-BE49-F238E27FC236}">
                <a16:creationId xmlns:a16="http://schemas.microsoft.com/office/drawing/2014/main" id="{8116A108-BD36-E9C3-D331-4EED17E461D4}"/>
              </a:ext>
            </a:extLst>
          </p:cNvPr>
          <p:cNvSpPr/>
          <p:nvPr/>
        </p:nvSpPr>
        <p:spPr>
          <a:xfrm>
            <a:off x="2658416" y="509181"/>
            <a:ext cx="1157110" cy="1251184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Jam był wolny, dziś w klatce</a:t>
            </a:r>
          </a:p>
        </p:txBody>
      </p:sp>
      <p:sp>
        <p:nvSpPr>
          <p:cNvPr id="9" name="Dymek mowy: prostokąt z zaokrąglonymi rogami 8">
            <a:extLst>
              <a:ext uri="{FF2B5EF4-FFF2-40B4-BE49-F238E27FC236}">
                <a16:creationId xmlns:a16="http://schemas.microsoft.com/office/drawing/2014/main" id="{E1E1A282-3D40-6BBD-FA63-90CC14EF6C30}"/>
              </a:ext>
            </a:extLst>
          </p:cNvPr>
          <p:cNvSpPr/>
          <p:nvPr/>
        </p:nvSpPr>
        <p:spPr>
          <a:xfrm>
            <a:off x="1220846" y="1272944"/>
            <a:ext cx="1138295" cy="1269999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/>
              <a:t>I dlatego płaczę</a:t>
            </a:r>
          </a:p>
        </p:txBody>
      </p:sp>
    </p:spTree>
    <p:extLst>
      <p:ext uri="{BB962C8B-B14F-4D97-AF65-F5344CB8AC3E}">
        <p14:creationId xmlns:p14="http://schemas.microsoft.com/office/powerpoint/2010/main" val="1682307973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</Words>
  <Application>Microsoft Office PowerPoint</Application>
  <PresentationFormat>Panoramiczny</PresentationFormat>
  <Paragraphs>7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Bembo</vt:lpstr>
      <vt:lpstr>Calibri Light</vt:lpstr>
      <vt:lpstr>Sitka Text</vt:lpstr>
      <vt:lpstr>AdornVTI</vt:lpstr>
      <vt:lpstr>Ptaszki w klatce  Ignacy Krasicki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FUJITSU</dc:creator>
  <cp:lastModifiedBy>Antonina Delinowska</cp:lastModifiedBy>
  <cp:revision>194</cp:revision>
  <dcterms:created xsi:type="dcterms:W3CDTF">2022-11-04T13:42:59Z</dcterms:created>
  <dcterms:modified xsi:type="dcterms:W3CDTF">2022-11-22T17:16:50Z</dcterms:modified>
</cp:coreProperties>
</file>